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79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8E01D8-5380-44FB-AE90-46DD1DB94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F5AB98F9-4F7B-4380-92A9-DE24E964D298}"/>
              </a:ext>
            </a:extLst>
          </p:cNvPr>
          <p:cNvSpPr txBox="1">
            <a:spLocks/>
          </p:cNvSpPr>
          <p:nvPr/>
        </p:nvSpPr>
        <p:spPr>
          <a:xfrm>
            <a:off x="2269671" y="445982"/>
            <a:ext cx="3898776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Je copie mon poème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39B2CF51-0C40-4906-B255-0C6C9BA9F455}"/>
              </a:ext>
            </a:extLst>
          </p:cNvPr>
          <p:cNvSpPr txBox="1">
            <a:spLocks/>
          </p:cNvSpPr>
          <p:nvPr/>
        </p:nvSpPr>
        <p:spPr>
          <a:xfrm>
            <a:off x="2269671" y="1375691"/>
            <a:ext cx="3322712" cy="510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Relis attentivement ton poème avant de le copier.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Prends ton temps pour le copier.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Corrige-toi.</a:t>
            </a:r>
            <a:endParaRPr kumimoji="0" lang="fr-FR" sz="28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E2 Je copie efficacement.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2" descr="Crayon, Affûteuse, Ordinateur Portable">
            <a:extLst>
              <a:ext uri="{FF2B5EF4-FFF2-40B4-BE49-F238E27FC236}">
                <a16:creationId xmlns:a16="http://schemas.microsoft.com/office/drawing/2014/main" id="{C5966DB7-39DA-4EC6-95E1-5A8CFD28F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650" y="1657716"/>
            <a:ext cx="485775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023C20-8C2B-4877-98CB-57C16201A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9E84DEB-06BB-4230-84BB-92AC33FDAE41}"/>
              </a:ext>
            </a:extLst>
          </p:cNvPr>
          <p:cNvSpPr txBox="1">
            <a:spLocks/>
          </p:cNvSpPr>
          <p:nvPr/>
        </p:nvSpPr>
        <p:spPr>
          <a:xfrm>
            <a:off x="1318045" y="445982"/>
            <a:ext cx="3851254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Virelangues</a:t>
            </a:r>
            <a:endParaRPr kumimoji="0" lang="fr-FR" sz="4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8A51886-B51D-44B8-8080-467F19655043}"/>
              </a:ext>
            </a:extLst>
          </p:cNvPr>
          <p:cNvSpPr txBox="1">
            <a:spLocks/>
          </p:cNvSpPr>
          <p:nvPr/>
        </p:nvSpPr>
        <p:spPr>
          <a:xfrm>
            <a:off x="1208314" y="1426099"/>
            <a:ext cx="4886745" cy="3988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À deux, écrivez une phrase dans laquelle une même sonorité sera répétée au moins 4 ou 5 fois.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AE4E832-7927-4DF9-96BA-47E3A8ABB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715" y="2956590"/>
            <a:ext cx="4588499" cy="2475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59445EB0-ABE7-4348-937D-35FD99F79B20}"/>
              </a:ext>
            </a:extLst>
          </p:cNvPr>
          <p:cNvSpPr txBox="1"/>
          <p:nvPr/>
        </p:nvSpPr>
        <p:spPr>
          <a:xfrm>
            <a:off x="2171700" y="6096341"/>
            <a:ext cx="79798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E4 Je produis un écrit répondant à une consigne. </a:t>
            </a:r>
          </a:p>
        </p:txBody>
      </p:sp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68</Words>
  <Application>Microsoft Office PowerPoint</Application>
  <PresentationFormat>Grand écran</PresentationFormat>
  <Paragraphs>18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2022-02-15T14:53:03Z</dcterms:modified>
</cp:coreProperties>
</file>